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2" r:id="rId11"/>
    <p:sldId id="271" r:id="rId12"/>
    <p:sldId id="273" r:id="rId13"/>
    <p:sldId id="274" r:id="rId14"/>
    <p:sldId id="278" r:id="rId15"/>
    <p:sldId id="276" r:id="rId16"/>
    <p:sldId id="277" r:id="rId17"/>
    <p:sldId id="279" r:id="rId18"/>
    <p:sldId id="280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2046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24" name="Espaço Reservado para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29" name="Espaço Reservado para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1" name="Espaço Reservado para Número de Slid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685610-FC69-42C0-B31D-B84FD3B62966}" type="datetimeFigureOut">
              <a:rPr lang="pt-BR" smtClean="0"/>
              <a:pPr/>
              <a:t>16/04/2014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113A791-A1B7-464D-B009-5303B096B2E1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TEOLOGIA DO EVANGELHO DE MARCOS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O caminho de Jesus e os desafios do seu seguimento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407"/>
            <a:ext cx="28956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2807057"/>
            <a:ext cx="84249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 smtClean="0"/>
              <a:t>O caminho de Jesus no evangelho de Marcos está intimamente ligado aos desafios do seu seguimento. </a:t>
            </a:r>
            <a:endParaRPr lang="pt-BR" sz="3200" dirty="0"/>
          </a:p>
          <a:p>
            <a:r>
              <a:rPr lang="pt-BR" sz="3200" dirty="0" smtClean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86207"/>
            <a:ext cx="1694681" cy="124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1556792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No centro do evangelho de Marcos encontramos três anúncios da paixão, e para cada anúncio uma exigência do seguimento:</a:t>
            </a:r>
          </a:p>
          <a:p>
            <a:endParaRPr lang="pt-BR" sz="3200" dirty="0"/>
          </a:p>
          <a:p>
            <a:endParaRPr lang="pt-BR" sz="3200" dirty="0"/>
          </a:p>
          <a:p>
            <a:r>
              <a:rPr lang="pt-BR" sz="3200" dirty="0" smtClean="0"/>
              <a:t> 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331640" y="3356992"/>
          <a:ext cx="6096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ANÚNCIO</a:t>
                      </a:r>
                      <a:r>
                        <a:rPr lang="pt-BR" sz="3000" baseline="0" dirty="0" smtClean="0"/>
                        <a:t> DA PAIXÃO</a:t>
                      </a:r>
                      <a:endParaRPr lang="pt-BR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EXIGÊNCIA</a:t>
                      </a:r>
                      <a:r>
                        <a:rPr lang="pt-BR" sz="3000" baseline="0" dirty="0" smtClean="0"/>
                        <a:t> DO SEGUIMENTO</a:t>
                      </a:r>
                      <a:endParaRPr lang="pt-BR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8.31</a:t>
                      </a:r>
                      <a:endParaRPr lang="pt-BR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8.32-9.1</a:t>
                      </a:r>
                      <a:endParaRPr lang="pt-BR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9.30-31</a:t>
                      </a:r>
                      <a:endParaRPr lang="pt-BR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9.33-37</a:t>
                      </a:r>
                      <a:endParaRPr lang="pt-BR" sz="3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10.32-34</a:t>
                      </a:r>
                      <a:endParaRPr lang="pt-BR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000" dirty="0" smtClean="0"/>
                        <a:t>10.35-52</a:t>
                      </a:r>
                      <a:endParaRPr lang="pt-BR" sz="3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200" i="1" dirty="0" smtClean="0"/>
          </a:p>
          <a:p>
            <a:r>
              <a:rPr lang="pt-BR" sz="3200" i="1" dirty="0" smtClean="0"/>
              <a:t>ENTÃO começou a ensinar-lhes que era necessário que o Filho do Homem  sofresse muitas coisas, fosse rejeitado pelos anciãos, pelos principais sacerdotes e pelos escribas, fosse morto e que, depois de três dias, ressuscitasse. E isto ele expunha claramente.</a:t>
            </a:r>
          </a:p>
          <a:p>
            <a:endParaRPr lang="pt-BR" sz="3200" i="1" dirty="0"/>
          </a:p>
          <a:p>
            <a:endParaRPr lang="pt-BR" sz="3200" i="1" dirty="0" smtClean="0"/>
          </a:p>
          <a:p>
            <a:r>
              <a:rPr lang="pt-BR" sz="3200" dirty="0" smtClean="0"/>
              <a:t>O que é central no primeiro anúncio?</a:t>
            </a:r>
            <a:endParaRPr lang="pt-BR" sz="3200" dirty="0"/>
          </a:p>
          <a:p>
            <a:r>
              <a:rPr lang="pt-BR" sz="3200" dirty="0" smtClean="0"/>
              <a:t> 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PRIMEIRO ANÚNCIO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9" y="188639"/>
            <a:ext cx="2033200" cy="152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 que é central no primeiro anúncio?</a:t>
            </a:r>
          </a:p>
          <a:p>
            <a:endParaRPr lang="pt-BR" sz="3200" dirty="0"/>
          </a:p>
          <a:p>
            <a:r>
              <a:rPr lang="pt-BR" sz="3200" dirty="0" smtClean="0"/>
              <a:t>A </a:t>
            </a:r>
            <a:r>
              <a:rPr lang="pt-BR" sz="3200" dirty="0" smtClean="0">
                <a:solidFill>
                  <a:srgbClr val="FF0000"/>
                </a:solidFill>
              </a:rPr>
              <a:t>rejeição</a:t>
            </a:r>
            <a:r>
              <a:rPr lang="pt-BR" sz="3200" dirty="0" smtClean="0"/>
              <a:t> do filho do homem e seus </a:t>
            </a:r>
            <a:r>
              <a:rPr lang="pt-BR" sz="3200" dirty="0" smtClean="0">
                <a:solidFill>
                  <a:srgbClr val="FF0000"/>
                </a:solidFill>
              </a:rPr>
              <a:t>conflitos com a religião institucional</a:t>
            </a:r>
            <a:r>
              <a:rPr lang="pt-BR" sz="3200" dirty="0" smtClean="0"/>
              <a:t>. </a:t>
            </a:r>
          </a:p>
          <a:p>
            <a:endParaRPr lang="pt-BR" sz="3200" dirty="0"/>
          </a:p>
          <a:p>
            <a:r>
              <a:rPr lang="pt-BR" sz="3200" dirty="0" smtClean="0"/>
              <a:t>A </a:t>
            </a:r>
            <a:r>
              <a:rPr lang="pt-BR" sz="3200" dirty="0" smtClean="0">
                <a:solidFill>
                  <a:srgbClr val="FF0000"/>
                </a:solidFill>
              </a:rPr>
              <a:t>morte</a:t>
            </a:r>
            <a:r>
              <a:rPr lang="pt-BR" sz="3200" dirty="0" smtClean="0"/>
              <a:t> de Jesus é consequência de sua vida, de sua opção pelo reino de Deus.  </a:t>
            </a:r>
          </a:p>
          <a:p>
            <a:endParaRPr lang="pt-BR" sz="3200" dirty="0"/>
          </a:p>
          <a:p>
            <a:endParaRPr lang="pt-BR" sz="3200" dirty="0" smtClean="0"/>
          </a:p>
          <a:p>
            <a:endParaRPr lang="pt-BR" sz="3200" dirty="0" smtClean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PRIMEIRO ANÚNCIO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4447" y="4797152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 reação dos discípulos: 8.32</a:t>
            </a:r>
          </a:p>
          <a:p>
            <a:endParaRPr lang="pt-BR" sz="3200" dirty="0"/>
          </a:p>
          <a:p>
            <a:r>
              <a:rPr lang="pt-BR" sz="3200" dirty="0" smtClean="0"/>
              <a:t>Pedro é o líder carismático dos doze, e em certo sentido representa todos os discípulos e discípulas.  </a:t>
            </a:r>
          </a:p>
          <a:p>
            <a:endParaRPr lang="pt-BR" sz="3200" dirty="0" smtClean="0"/>
          </a:p>
          <a:p>
            <a:r>
              <a:rPr lang="pt-BR" sz="3200" dirty="0" smtClean="0"/>
              <a:t>Jesus reafirma sua missão: 8.33</a:t>
            </a:r>
          </a:p>
          <a:p>
            <a:endParaRPr lang="pt-BR" sz="3200" dirty="0"/>
          </a:p>
          <a:p>
            <a:r>
              <a:rPr lang="pt-BR" sz="3200" dirty="0" smtClean="0"/>
              <a:t>Jesus cogita as coisas de Deus!</a:t>
            </a:r>
            <a:endParaRPr lang="pt-BR" sz="3200" dirty="0"/>
          </a:p>
          <a:p>
            <a:endParaRPr lang="pt-BR" sz="3200" dirty="0" smtClean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PRIMEIRO ANÚNCIO: EXIGÊNCIAS DO SEGUIMENTO </a:t>
            </a:r>
            <a:endParaRPr lang="pt-BR" sz="3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34071"/>
            <a:ext cx="2586038" cy="179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 ensino sobre o seguimento de Jesus: 8.34-38</a:t>
            </a:r>
          </a:p>
          <a:p>
            <a:endParaRPr lang="pt-BR" sz="3200" dirty="0"/>
          </a:p>
          <a:p>
            <a:r>
              <a:rPr lang="pt-BR" sz="3200" i="1" dirty="0" smtClean="0"/>
              <a:t>O que é central neste texto?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PRIMEIRO ANÚNCIO: EXIGÊNCIAS DO SEGUIMENTO </a:t>
            </a:r>
            <a:endParaRPr lang="pt-BR" sz="3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5945" y="3717032"/>
            <a:ext cx="308339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 ensino sobre o seguimento de Jesus: 8.34-38</a:t>
            </a:r>
          </a:p>
          <a:p>
            <a:endParaRPr lang="pt-BR" sz="3200" i="1" dirty="0" smtClean="0"/>
          </a:p>
          <a:p>
            <a:r>
              <a:rPr lang="pt-BR" sz="3200" i="1" dirty="0" smtClean="0"/>
              <a:t>O que é central neste texto?</a:t>
            </a:r>
          </a:p>
          <a:p>
            <a:endParaRPr lang="pt-BR" sz="3200" i="1" dirty="0"/>
          </a:p>
          <a:p>
            <a:pPr marL="514350" indent="-514350">
              <a:buFont typeface="+mj-lt"/>
              <a:buAutoNum type="arabicPeriod"/>
            </a:pPr>
            <a:r>
              <a:rPr lang="pt-BR" sz="3200" i="1" dirty="0" smtClean="0"/>
              <a:t>A si mesmo se negue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200" i="1" dirty="0" smtClean="0"/>
              <a:t>Tome a sua cruz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200" i="1" dirty="0" smtClean="0"/>
              <a:t>Seguir a Jesus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200" i="1" dirty="0" smtClean="0"/>
              <a:t>Perder a vida</a:t>
            </a:r>
          </a:p>
          <a:p>
            <a:endParaRPr lang="pt-BR" sz="3200" i="1" dirty="0" smtClean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PRIMEIRO ANÚNCIO: EXIGÊNCIAS DO SEGUIMENTO </a:t>
            </a:r>
            <a:endParaRPr lang="pt-BR" sz="3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342" y="3674933"/>
            <a:ext cx="2809875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i="1" dirty="0" smtClean="0"/>
              <a:t>... PORQUE ensinava os seus discípulos e lhes dizia: O Filho do Homem será entregue nas mãos dos homens, e o matarão; mas, três dias depois da sua morte, ressuscitará.</a:t>
            </a:r>
          </a:p>
          <a:p>
            <a:endParaRPr lang="pt-BR" sz="3200" i="1" dirty="0"/>
          </a:p>
          <a:p>
            <a:endParaRPr lang="pt-BR" sz="3200" i="1" dirty="0" smtClean="0"/>
          </a:p>
          <a:p>
            <a:endParaRPr lang="pt-BR" sz="3200" i="1" dirty="0" smtClean="0"/>
          </a:p>
          <a:p>
            <a:endParaRPr lang="pt-BR" sz="3200" i="1" dirty="0"/>
          </a:p>
          <a:p>
            <a:r>
              <a:rPr lang="pt-BR" sz="3200" dirty="0" smtClean="0"/>
              <a:t>O que é central no segundo anúncio?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SEGUNDO ANÚNCIO</a:t>
            </a:r>
            <a:endParaRPr lang="pt-BR" sz="3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3716" y="3674933"/>
            <a:ext cx="1628576" cy="168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 que é central no segundo anúncio?</a:t>
            </a:r>
          </a:p>
          <a:p>
            <a:endParaRPr lang="pt-BR" sz="3200" dirty="0"/>
          </a:p>
          <a:p>
            <a:r>
              <a:rPr lang="pt-BR" sz="3200" i="1" dirty="0" smtClean="0"/>
              <a:t>O Filho do Homem será </a:t>
            </a:r>
            <a:r>
              <a:rPr lang="pt-BR" sz="3200" i="1" dirty="0" smtClean="0">
                <a:solidFill>
                  <a:srgbClr val="FF0000"/>
                </a:solidFill>
              </a:rPr>
              <a:t>entregue</a:t>
            </a:r>
          </a:p>
          <a:p>
            <a:endParaRPr lang="pt-BR" sz="3200" i="1" dirty="0" smtClean="0">
              <a:solidFill>
                <a:srgbClr val="FF0000"/>
              </a:solidFill>
            </a:endParaRPr>
          </a:p>
          <a:p>
            <a:r>
              <a:rPr lang="pt-BR" sz="3200" i="1" dirty="0" smtClean="0"/>
              <a:t>Será </a:t>
            </a:r>
            <a:r>
              <a:rPr lang="pt-BR" sz="3200" i="1" dirty="0" smtClean="0">
                <a:solidFill>
                  <a:srgbClr val="FF0000"/>
                </a:solidFill>
              </a:rPr>
              <a:t>morto</a:t>
            </a:r>
          </a:p>
          <a:p>
            <a:endParaRPr lang="pt-BR" sz="3200" i="1" dirty="0" smtClean="0">
              <a:solidFill>
                <a:srgbClr val="FF0000"/>
              </a:solidFill>
            </a:endParaRPr>
          </a:p>
          <a:p>
            <a:r>
              <a:rPr lang="pt-BR" sz="3200" i="1" dirty="0" smtClean="0">
                <a:solidFill>
                  <a:srgbClr val="FF0000"/>
                </a:solidFill>
              </a:rPr>
              <a:t>Ressuscitará 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SEGUNDO ANÚNCIO</a:t>
            </a:r>
            <a:endParaRPr lang="pt-BR" sz="3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632993"/>
            <a:ext cx="38100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Reação dos discípulos: 9.32</a:t>
            </a:r>
          </a:p>
          <a:p>
            <a:endParaRPr lang="pt-BR" sz="3200" dirty="0"/>
          </a:p>
          <a:p>
            <a:pPr algn="ctr"/>
            <a:r>
              <a:rPr lang="pt-BR" sz="3200" i="1" dirty="0" smtClean="0"/>
              <a:t>“Eles não compreendiam”</a:t>
            </a: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SEGUNDO ANÚNCIO</a:t>
            </a:r>
            <a:endParaRPr lang="pt-BR" sz="3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77072"/>
            <a:ext cx="24098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Marcos 9.33-37</a:t>
            </a:r>
          </a:p>
          <a:p>
            <a:endParaRPr lang="pt-BR" sz="3200" dirty="0"/>
          </a:p>
          <a:p>
            <a:endParaRPr lang="pt-BR" sz="3200" i="1" dirty="0" smtClean="0"/>
          </a:p>
          <a:p>
            <a:r>
              <a:rPr lang="pt-BR" sz="3200" i="1" dirty="0" smtClean="0"/>
              <a:t>Quais exigências para o seguimento neste texto?</a:t>
            </a:r>
            <a:endParaRPr lang="pt-BR" sz="3200" i="1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SEGUNDO ANÚNCIO: EXIGÊNCIAS do seguimento</a:t>
            </a:r>
            <a:endParaRPr lang="pt-BR" sz="3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01281"/>
            <a:ext cx="178117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pt-BR" sz="3200" i="1" dirty="0" smtClean="0"/>
          </a:p>
          <a:p>
            <a:r>
              <a:rPr lang="pt-BR" sz="3200" i="1" dirty="0" smtClean="0"/>
              <a:t>JESUS, tornando a levar à parte os doze, passou a revelar-lhes as coisas que lhe deviam sobrevir, dizendo: Eis que subimos para Jerusalém, e o Filho do Homem será entregue aos principais sacerdotes e aos escribas; condená-lo-ão à morte e o entregarão aos gentios; hão de escarnecê-lo, cuspir nele, açoitá-lo e matá-lo, mas depois de três dias, ressuscitará. </a:t>
            </a:r>
            <a:endParaRPr lang="pt-BR" sz="3200" i="1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Terceiro </a:t>
            </a:r>
            <a:r>
              <a:rPr lang="pt-BR" sz="3000" dirty="0" err="1" smtClean="0"/>
              <a:t>aNÚNCIO</a:t>
            </a:r>
            <a:endParaRPr lang="pt-BR" sz="3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618334" cy="172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i="1" dirty="0" smtClean="0"/>
              <a:t>O que é central no terceiro anúncio? </a:t>
            </a:r>
            <a:endParaRPr lang="pt-BR" sz="3200" i="1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Terceiro </a:t>
            </a:r>
            <a:r>
              <a:rPr lang="pt-BR" sz="3000" dirty="0" err="1" smtClean="0"/>
              <a:t>aNÚNCIO</a:t>
            </a:r>
            <a:endParaRPr lang="pt-BR" sz="3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61048"/>
            <a:ext cx="288031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Reação dos discípulos: 10.32ab</a:t>
            </a:r>
          </a:p>
          <a:p>
            <a:endParaRPr lang="pt-BR" sz="3200" dirty="0"/>
          </a:p>
          <a:p>
            <a:r>
              <a:rPr lang="pt-BR" sz="3200" dirty="0" smtClean="0"/>
              <a:t> </a:t>
            </a:r>
            <a:endParaRPr lang="pt-BR" sz="32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Terceiro </a:t>
            </a:r>
            <a:r>
              <a:rPr lang="pt-BR" sz="3000" dirty="0" err="1" smtClean="0"/>
              <a:t>aNÚNCIO</a:t>
            </a:r>
            <a:endParaRPr lang="pt-BR" sz="3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664"/>
            <a:ext cx="1929691" cy="161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Reação dos discípulos: 8.32ab</a:t>
            </a:r>
          </a:p>
          <a:p>
            <a:endParaRPr lang="pt-BR" sz="3200" dirty="0"/>
          </a:p>
          <a:p>
            <a:r>
              <a:rPr lang="pt-BR" sz="3200" dirty="0" smtClean="0"/>
              <a:t>Admiração e perplexidade!</a:t>
            </a:r>
          </a:p>
          <a:p>
            <a:endParaRPr lang="pt-BR" sz="3200" dirty="0"/>
          </a:p>
          <a:p>
            <a:r>
              <a:rPr lang="pt-BR" sz="3200" dirty="0" smtClean="0"/>
              <a:t> </a:t>
            </a:r>
            <a:endParaRPr lang="pt-BR" sz="32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Terceiro </a:t>
            </a:r>
            <a:r>
              <a:rPr lang="pt-BR" sz="3000" dirty="0" err="1" smtClean="0"/>
              <a:t>aNÚNCIO</a:t>
            </a:r>
            <a:endParaRPr lang="pt-BR" sz="3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5908" y="3946465"/>
            <a:ext cx="4043496" cy="267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Marcos 10.35-45</a:t>
            </a:r>
          </a:p>
          <a:p>
            <a:endParaRPr lang="pt-BR" sz="3200" dirty="0"/>
          </a:p>
          <a:p>
            <a:r>
              <a:rPr lang="pt-BR" sz="3200" i="1" dirty="0" smtClean="0"/>
              <a:t>Quais principais exigências de Jesus?</a:t>
            </a:r>
          </a:p>
          <a:p>
            <a:endParaRPr lang="pt-BR" sz="3200" i="1" dirty="0" smtClean="0"/>
          </a:p>
          <a:p>
            <a:endParaRPr lang="pt-BR" sz="3200" dirty="0"/>
          </a:p>
          <a:p>
            <a:r>
              <a:rPr lang="pt-BR" sz="3200" dirty="0" smtClean="0"/>
              <a:t> </a:t>
            </a:r>
            <a:endParaRPr lang="pt-BR" sz="32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Terceiro </a:t>
            </a:r>
            <a:r>
              <a:rPr lang="pt-BR" sz="3000" dirty="0" err="1" smtClean="0"/>
              <a:t>aNÚNCIO</a:t>
            </a:r>
            <a:r>
              <a:rPr lang="pt-BR" sz="3000" dirty="0" smtClean="0"/>
              <a:t>: exigências do seguimento</a:t>
            </a:r>
            <a:endParaRPr lang="pt-BR" sz="3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35321"/>
            <a:ext cx="28289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412776"/>
            <a:ext cx="8424936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i="1" dirty="0" smtClean="0"/>
              <a:t>Então chegaram a Jericó. Quando Jesus e seus discípulos, juntamente com uma grande multidão, estavam saindo da cidade, o filho de </a:t>
            </a:r>
            <a:r>
              <a:rPr lang="pt-BR" sz="2400" i="1" dirty="0" err="1" smtClean="0"/>
              <a:t>Timeu</a:t>
            </a:r>
            <a:r>
              <a:rPr lang="pt-BR" sz="2400" i="1" dirty="0" smtClean="0"/>
              <a:t>, </a:t>
            </a:r>
            <a:r>
              <a:rPr lang="pt-BR" sz="2400" i="1" dirty="0" err="1" smtClean="0"/>
              <a:t>Bartimeu</a:t>
            </a:r>
            <a:r>
              <a:rPr lang="pt-BR" sz="2400" i="1" dirty="0" smtClean="0"/>
              <a:t>, que era cego, </a:t>
            </a:r>
            <a:r>
              <a:rPr lang="pt-BR" sz="2400" i="1" smtClean="0"/>
              <a:t>estava sentado </a:t>
            </a:r>
            <a:r>
              <a:rPr lang="pt-BR" sz="2400" i="1" dirty="0" smtClean="0"/>
              <a:t>à beira do caminho pedindo esmolas. Quando ouviu que era Jesus de Nazaré, começou a gritar: “Jesus, Filho de Davi, tem misericórdia de mim!” Muitos o repreendiam para que ficasse quieto, mas ele gritava ainda mais: “Filho de Davi, tem misericórdia de mim!” Jesus parou e disse: “Chamem-no”. E chamaram o cego: “Ânimo! Levante-se! Ele o está chamando”. Lançando sua capa para o lado, de um salto pôs-se em pé e dirigiu-se a Jesus. “O que você quer que eu lhe faça?”, perguntou-lhe Jesus.O cego respondeu: “Mestre, eu quero ver!” “Vá”, disse Jesus, “a sua fé o curou”. Imediatamente ele recuperou a visão e seguiu Jesus pelo caminho.</a:t>
            </a:r>
            <a:r>
              <a:rPr lang="pt-BR" sz="2400" dirty="0" smtClean="0"/>
              <a:t> </a:t>
            </a:r>
            <a:endParaRPr lang="pt-BR" sz="24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O MODELO DE DISCÍPULO</a:t>
            </a:r>
            <a:endParaRPr lang="pt-BR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Viage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248</TotalTime>
  <Words>660</Words>
  <Application>Microsoft Office PowerPoint</Application>
  <PresentationFormat>Apresentação na tela (4:3)</PresentationFormat>
  <Paragraphs>99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Viagem</vt:lpstr>
      <vt:lpstr>TEOLOGIA DO EVANGELHO DE MARCOS</vt:lpstr>
      <vt:lpstr>Slide 2</vt:lpstr>
      <vt:lpstr>Slide 3</vt:lpstr>
      <vt:lpstr>PRIMEIRO ANÚNCIO</vt:lpstr>
      <vt:lpstr>PRIMEIRO ANÚNCIO</vt:lpstr>
      <vt:lpstr>PRIMEIRO ANÚNCIO: EXIGÊNCIAS DO SEGUIMENTO </vt:lpstr>
      <vt:lpstr>PRIMEIRO ANÚNCIO: EXIGÊNCIAS DO SEGUIMENTO </vt:lpstr>
      <vt:lpstr>PRIMEIRO ANÚNCIO: EXIGÊNCIAS DO SEGUIMENTO </vt:lpstr>
      <vt:lpstr>SEGUNDO ANÚNCIO</vt:lpstr>
      <vt:lpstr>SEGUNDO ANÚNCIO</vt:lpstr>
      <vt:lpstr>SEGUNDO ANÚNCIO</vt:lpstr>
      <vt:lpstr>SEGUNDO ANÚNCIO: EXIGÊNCIAS do seguimento</vt:lpstr>
      <vt:lpstr>Terceiro aNÚNCIO</vt:lpstr>
      <vt:lpstr>Terceiro aNÚNCIO</vt:lpstr>
      <vt:lpstr>Terceiro aNÚNCIO</vt:lpstr>
      <vt:lpstr>Terceiro aNÚNCIO</vt:lpstr>
      <vt:lpstr>Terceiro aNÚNCIO: exigências do seguimento</vt:lpstr>
      <vt:lpstr>O MODELO DE DISCÍPULO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TEOLOGIA DO EVANGELHO DE MARCOS</dc:title>
  <dc:creator>Ivan</dc:creator>
  <cp:lastModifiedBy>Notebook</cp:lastModifiedBy>
  <cp:revision>10</cp:revision>
  <dcterms:created xsi:type="dcterms:W3CDTF">2011-09-17T08:28:15Z</dcterms:created>
  <dcterms:modified xsi:type="dcterms:W3CDTF">2014-04-16T21:42:06Z</dcterms:modified>
</cp:coreProperties>
</file>